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30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415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250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089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08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6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773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750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457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063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381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98C68-2285-4321-8BD0-DD372911E183}" type="datetimeFigureOut">
              <a:rPr lang="en-CA" smtClean="0"/>
              <a:t>30/07/2019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BD22-3A1F-46EC-B845-0A6EDCF6C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176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7923" y="1120877"/>
            <a:ext cx="105745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81 posters for two sessions.  Session A and Session 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There are two sessions Monday/Tuesday and Thursday/Friday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Each judge will be given their clipboard on Monday morning when they register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 smtClean="0"/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707923" y="2842304"/>
            <a:ext cx="1067783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54864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Posters for Monday/Tuesday session should be mounted by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9:00 on Monday, August 5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the presenter should be present with their poster during the poster session on Monday August 5 at 15:30-16:00 and Tuesday August 6 at 10:30-11:00 and at 15:30-16:00.</a:t>
            </a:r>
            <a:endParaRPr lang="en-C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54864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Posters must be removed by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18:30 on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Tuesday August 6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  <a:tabLst>
                <a:tab pos="54864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5486400" algn="l"/>
              </a:tabLst>
            </a:pPr>
            <a:endParaRPr lang="en-C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54864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Posters for Thursday/Friday session should be mounted by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9:00 on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Thursday August 8 and the presenter should be present with their poster during the poster session on Thursday August 8 at 10:30-11:00 and at 15:30-16:00 and on Friday August 9 at 10:30-11:00</a:t>
            </a:r>
            <a:endParaRPr lang="en-C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Posters must be removed by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18:30 on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Friday August 9</a:t>
            </a:r>
            <a:r>
              <a:rPr lang="en-AU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n-C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84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6528" y="299630"/>
            <a:ext cx="10771239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poster boards will have the number corresponding to assigned number for each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presenters</a:t>
            </a: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poster presenters are required to bring their posters with them.</a:t>
            </a:r>
            <a:endParaRPr lang="en-CA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vital that all presenting authors for posters attend their posters during the poster sessions.</a:t>
            </a:r>
            <a:endParaRPr lang="en-CA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CA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poster size should fit within 45” x 45” (115cm x 115cm) and poster boards will have your poster number in the top left-hand corner. Push pins will be available for your use. </a:t>
            </a: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US" sz="20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There will be a poster desk located beside the registration desk, there will be a box for the judges forms and floor plan of the poster boards</a:t>
            </a:r>
          </a:p>
          <a:p>
            <a:pPr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Each judge will be reviewing about </a:t>
            </a:r>
            <a:r>
              <a:rPr lang="en-US" sz="20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6 posters</a:t>
            </a:r>
            <a:endParaRPr lang="en-US" sz="20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Prof. </a:t>
            </a:r>
            <a:r>
              <a:rPr lang="en-US" sz="20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Sinervo</a:t>
            </a:r>
            <a:r>
              <a:rPr lang="en-US" sz="20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will be the final judge to review all the posters </a:t>
            </a:r>
          </a:p>
          <a:p>
            <a:pPr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0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93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916" y="914400"/>
            <a:ext cx="1091380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One person  who will be sitting at the  poster desk to collect the forms and answer questions.</a:t>
            </a:r>
          </a:p>
          <a:p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The other volunteers will be walking around assisting poster presenters</a:t>
            </a:r>
          </a:p>
          <a:p>
            <a:endParaRPr lang="en-CA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After the poster sessions, the judges will drop off the forms in the box</a:t>
            </a:r>
          </a:p>
          <a:p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/>
              <a:t> one of the volunteer will tally up the scores  and enter </a:t>
            </a:r>
            <a:r>
              <a:rPr lang="en-CA" dirty="0"/>
              <a:t> </a:t>
            </a:r>
            <a:r>
              <a:rPr lang="en-CA" dirty="0" smtClean="0"/>
              <a:t>the scores </a:t>
            </a:r>
            <a:r>
              <a:rPr lang="en-CA" dirty="0" smtClean="0"/>
              <a:t>into  </a:t>
            </a:r>
            <a:r>
              <a:rPr lang="en-CA" dirty="0" smtClean="0"/>
              <a:t>google docs.</a:t>
            </a:r>
          </a:p>
          <a:p>
            <a:endParaRPr lang="en-CA" dirty="0"/>
          </a:p>
          <a:p>
            <a:r>
              <a:rPr lang="en-US" dirty="0" smtClean="0"/>
              <a:t>The </a:t>
            </a:r>
            <a:r>
              <a:rPr lang="en-US" dirty="0"/>
              <a:t>presenters for the </a:t>
            </a:r>
            <a:r>
              <a:rPr lang="en-US" b="1" dirty="0"/>
              <a:t>four best posters</a:t>
            </a:r>
            <a:r>
              <a:rPr lang="en-US" dirty="0"/>
              <a:t> will be given a five minute slot (maybe 3-4 slides) to summarize their poster at the plenary on Friday afternoon, and will receive a </a:t>
            </a:r>
            <a:r>
              <a:rPr lang="en-US" b="1" dirty="0"/>
              <a:t>cash prize. </a:t>
            </a:r>
            <a:r>
              <a:rPr lang="en-US" dirty="0"/>
              <a:t> First place prize will be $400 CDN, and second, third and fourth place will receive $300, $200 and $100, respectively. 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098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308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Crystal Liao</dc:creator>
  <cp:lastModifiedBy>Crystal Liao</cp:lastModifiedBy>
  <cp:revision>7</cp:revision>
  <dcterms:created xsi:type="dcterms:W3CDTF">2019-07-29T15:19:02Z</dcterms:created>
  <dcterms:modified xsi:type="dcterms:W3CDTF">2019-07-30T14:33:21Z</dcterms:modified>
</cp:coreProperties>
</file>