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28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5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26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9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9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2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9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4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7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5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1E20D-7317-CB49-9066-A224054C535B}" type="datetimeFigureOut">
              <a:rPr lang="en-US" smtClean="0"/>
              <a:t>19-07-18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B2EB2-44D9-3940-B2F9-9C201B56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8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Daniel and Daniel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4082" y="1431595"/>
            <a:ext cx="5819227" cy="5539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Quote </a:t>
            </a:r>
            <a:r>
              <a:rPr lang="en-US" sz="2400" dirty="0"/>
              <a:t>on 220 </a:t>
            </a:r>
            <a:r>
              <a:rPr lang="en-US" sz="2400" dirty="0" smtClean="0"/>
              <a:t>guests</a:t>
            </a:r>
          </a:p>
          <a:p>
            <a:endParaRPr lang="en-US" sz="2400" dirty="0" smtClean="0"/>
          </a:p>
          <a:p>
            <a:r>
              <a:rPr lang="en-US" sz="2400" dirty="0" smtClean="0"/>
              <a:t>Appetizers</a:t>
            </a:r>
            <a:endParaRPr lang="en-US" sz="2400" dirty="0"/>
          </a:p>
          <a:p>
            <a:r>
              <a:rPr lang="en-US" sz="2400" dirty="0" smtClean="0"/>
              <a:t>Dinner </a:t>
            </a:r>
          </a:p>
          <a:p>
            <a:r>
              <a:rPr lang="en-US" sz="2400" dirty="0" smtClean="0"/>
              <a:t>Dessert </a:t>
            </a:r>
          </a:p>
          <a:p>
            <a:r>
              <a:rPr lang="en-US" sz="2400" dirty="0" smtClean="0"/>
              <a:t>For now, one free drink (+juices, water)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Cost: $27,284.31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8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6100"/>
            <a:ext cx="9144000" cy="574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5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6223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736" y="5232400"/>
            <a:ext cx="74041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967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546100"/>
            <a:ext cx="887730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7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2800"/>
            <a:ext cx="9144000" cy="521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6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Daniel and Daniel</vt:lpstr>
      <vt:lpstr>PowerPoint Presentation</vt:lpstr>
      <vt:lpstr>PowerPoint Presentation</vt:lpstr>
      <vt:lpstr>PowerPoint Presentation</vt:lpstr>
      <vt:lpstr>PowerPoint Presentation</vt:lpstr>
    </vt:vector>
  </TitlesOfParts>
  <Company>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Sampa Bhadra</dc:creator>
  <cp:lastModifiedBy>Sampa Bhadra</cp:lastModifiedBy>
  <cp:revision>4</cp:revision>
  <dcterms:created xsi:type="dcterms:W3CDTF">2019-07-18T12:32:51Z</dcterms:created>
  <dcterms:modified xsi:type="dcterms:W3CDTF">2019-07-18T13:09:50Z</dcterms:modified>
</cp:coreProperties>
</file>